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57" r:id="rId5"/>
    <p:sldId id="258" r:id="rId6"/>
    <p:sldId id="262" r:id="rId7"/>
    <p:sldId id="268" r:id="rId8"/>
    <p:sldId id="260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2" autoAdjust="0"/>
    <p:restoredTop sz="96296" autoAdjust="0"/>
  </p:normalViewPr>
  <p:slideViewPr>
    <p:cSldViewPr snapToGrid="0">
      <p:cViewPr varScale="1">
        <p:scale>
          <a:sx n="68" d="100"/>
          <a:sy n="68" d="100"/>
        </p:scale>
        <p:origin x="84" y="1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6E53B9-5024-43F6-BA55-1BDCD9B485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C2F3992-159B-44D7-8C19-B4B56EE62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AE7FC8D-64C0-4C13-AD71-78DD2FD8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85695E-4373-4C7E-B00A-C6174A70E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70ED59-50E9-4861-A0C1-3387EEEB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6584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F83F39-97D2-4A9C-AE1B-6163966CE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D62B663-05C1-4C42-B658-34E383B25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5D0A15-F51B-46FA-BF6A-C5CCB69FB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63FC86-ACD6-4768-8A79-D9B24FB43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EE1D01-C111-406C-9206-6450348FB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7702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B1045CA-D4FB-43B5-AD12-328D4FBFA3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C5565A8-45E4-4EDB-BB67-B15AFB1FA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C3AACC-7232-4594-88AA-2FE8DC4D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2894CE-9A49-4E45-900E-9DE03E86B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483CE54-B8EB-46A2-A299-ADEFCEABF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0209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7C4B8-1AD1-44F6-90EE-5FF457AB1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D8A32E-6BE5-4B36-A4FF-06354312E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F3316E-98DB-4C51-AACA-8D792701B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AC4A8A-AB2A-4451-9892-3D412DBCD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C4BA70-9EAF-4EE9-872B-E5F02A9FC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6383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368963-C486-4CA5-BBAF-BB2A600BE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EC0D724-39A4-4B47-A600-D526725FA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093253-5D86-4EE8-BCA2-651D0065C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B8B1FA-6653-46B8-946F-F2727C9E5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30D894-F17B-40BE-BC9B-D904A5B6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8094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5C5411-F0D8-43D0-8273-B31953F28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26FC27-F15E-4177-9A42-9BD401A327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99E953F-C721-4860-8E0A-81D29C43E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86C486B-DAD1-497A-9162-5B2A12A9D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D6B01C2-983C-4988-8D4D-73A18E848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43F83D7-34D6-4865-A4D8-10130D5F3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7809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09820D-EC51-46EF-8695-65C9976B0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12FEA67-4B31-45C6-AA12-304D76A3B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F6BDA74-EBCF-4F04-B6ED-02A2DFBA4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B1488BC-0B6A-4646-8243-1D735CC3C0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2C3303A-3FBA-4FC7-9FFB-8275195239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19DA267-81E2-4FBF-83C7-463B1EB57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A39E6AA-ECE7-471A-A317-34C4FF934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FE8159-5F5D-43E8-9184-EB8178D4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7235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5BC0D5-663E-4676-91D3-B5AD656F3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04F1F3B-3412-493D-89E4-CEE689097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49C0F3D-28F7-465E-80E0-613658C5B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D20281F-185A-4A1F-9A16-EFD3B4F3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870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BE1CAFA-E2AA-4A2D-B6F1-AE275347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ABD2B4-B78E-47B8-A08B-69960714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3B340C6-D370-4568-A2CE-B57FE8956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5392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BC26D5-D8D8-4A94-8E80-CB05149F4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2EE204-4AD2-4F5D-BB99-31F81E936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3A2524-46E8-49D4-B62D-618E70FFE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85CBBA-2A2D-40EF-8C94-DE6603FA1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B1A8C4B-D370-4A50-8744-4F2396651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667A39A-CB59-4D5B-B869-BE103D06E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986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058624-9F0D-4618-8F96-4271A53C2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5022F91-9E09-4C1C-800C-9691040112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33F19C4-1DC4-4BD5-ADDA-0C83A7B17D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8CB927-2FBA-4D61-B3A5-92DD7E929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52F2644-6719-43A5-B5D1-5A8CC6446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41D5A45-08F8-40D2-A343-2874D8994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7919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DD0C95D-0D6E-4E0C-9CE7-C98B5D003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60559F-0ACA-4B24-891B-59D7CCAB5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608722-7149-4F6C-96DD-1DA6E7FE7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09FBDF-12A5-4C2F-904A-C7C775C4A0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E7124B-14B1-4345-82D5-BAC1B42B9F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495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http://www.bossdigitalasia.com/wp-content/uploads/2015/06/media-buying.jpg">
            <a:extLst>
              <a:ext uri="{FF2B5EF4-FFF2-40B4-BE49-F238E27FC236}">
                <a16:creationId xmlns:a16="http://schemas.microsoft.com/office/drawing/2014/main" id="{A8C16ACE-E493-4ED1-B849-5382F1A72E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87" r="3174" b="4405"/>
          <a:stretch/>
        </p:blipFill>
        <p:spPr bwMode="auto">
          <a:xfrm>
            <a:off x="4818888" y="11"/>
            <a:ext cx="7373112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63EC3D-B60D-4DAA-A0A7-27FEBFAAE3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de-DE" sz="5400" dirty="0"/>
              <a:t>Media Transformation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13C3B93-1AD4-4825-882B-60A20C8CB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de-DE" sz="2000" dirty="0"/>
              <a:t>Gruppe 7: Viviane Linne, Anja </a:t>
            </a:r>
            <a:r>
              <a:rPr lang="de-DE" sz="2000" dirty="0" err="1"/>
              <a:t>Wodzinski</a:t>
            </a:r>
            <a:r>
              <a:rPr lang="de-DE" sz="2000" dirty="0"/>
              <a:t>, Julian Kamphausen, Vera Malieske</a:t>
            </a:r>
          </a:p>
        </p:txBody>
      </p:sp>
    </p:spTree>
    <p:extLst>
      <p:ext uri="{BB962C8B-B14F-4D97-AF65-F5344CB8AC3E}">
        <p14:creationId xmlns:p14="http://schemas.microsoft.com/office/powerpoint/2010/main" val="16817808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mages-na.ssl-images-amazon.com/images/I/51m0u035QBL._SX304_BO1,204,203,200_.jpg">
            <a:extLst>
              <a:ext uri="{FF2B5EF4-FFF2-40B4-BE49-F238E27FC236}">
                <a16:creationId xmlns:a16="http://schemas.microsoft.com/office/drawing/2014/main" id="{5494D712-71A3-4744-8E69-9A8B76C0C9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00" r="-1" b="18229"/>
          <a:stretch/>
        </p:blipFill>
        <p:spPr bwMode="auto">
          <a:xfrm>
            <a:off x="4818888" y="10"/>
            <a:ext cx="7373112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5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C0140BD-3743-4420-9B5D-341B59661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4"/>
            <a:ext cx="5058370" cy="33209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Animal Farm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A307079-F703-4523-907B-89F47E051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96750"/>
            <a:ext cx="4563794" cy="2284593"/>
          </a:xfrm>
        </p:spPr>
        <p:txBody>
          <a:bodyPr>
            <a:normAutofit/>
          </a:bodyPr>
          <a:lstStyle/>
          <a:p>
            <a:r>
              <a:rPr lang="de-DE" sz="2400" dirty="0"/>
              <a:t>Farmübernahme durch Tiere</a:t>
            </a:r>
          </a:p>
          <a:p>
            <a:r>
              <a:rPr lang="de-DE" sz="2400" dirty="0"/>
              <a:t>Szene: „Boxer kommt zum Schlachter“</a:t>
            </a:r>
          </a:p>
        </p:txBody>
      </p:sp>
    </p:spTree>
    <p:extLst>
      <p:ext uri="{BB962C8B-B14F-4D97-AF65-F5344CB8AC3E}">
        <p14:creationId xmlns:p14="http://schemas.microsoft.com/office/powerpoint/2010/main" val="88746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assets-cdn.github.com/images/modules/open_graph/github-mark.png">
            <a:extLst>
              <a:ext uri="{FF2B5EF4-FFF2-40B4-BE49-F238E27FC236}">
                <a16:creationId xmlns:a16="http://schemas.microsoft.com/office/drawing/2014/main" id="{3E245056-01D0-414F-AC98-D9FAA02A14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93" b="30871"/>
          <a:stretch/>
        </p:blipFill>
        <p:spPr bwMode="auto">
          <a:xfrm>
            <a:off x="4829174" y="-478"/>
            <a:ext cx="7362825" cy="1709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whatsapp">
            <a:extLst>
              <a:ext uri="{FF2B5EF4-FFF2-40B4-BE49-F238E27FC236}">
                <a16:creationId xmlns:a16="http://schemas.microsoft.com/office/drawing/2014/main" id="{C77CD535-CAF4-4DAB-B6C5-7DFF937983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97" r="1" b="40531"/>
          <a:stretch/>
        </p:blipFill>
        <p:spPr bwMode="auto">
          <a:xfrm>
            <a:off x="5581650" y="1709450"/>
            <a:ext cx="6619876" cy="1709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yt3.ggpht.com/-n9YqjJCKHak/AAAAAAAAAAI/AAAAAAAAAAA/FJmfOSwUIuc/s900-c-k-no-mo-rj-c0xffffff/photo.jpg">
            <a:extLst>
              <a:ext uri="{FF2B5EF4-FFF2-40B4-BE49-F238E27FC236}">
                <a16:creationId xmlns:a16="http://schemas.microsoft.com/office/drawing/2014/main" id="{3B46129C-5525-45AD-B162-077ACF132D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97" r="1" b="35244"/>
          <a:stretch/>
        </p:blipFill>
        <p:spPr bwMode="auto">
          <a:xfrm>
            <a:off x="6407282" y="3411479"/>
            <a:ext cx="5784718" cy="1709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yt3.ggpht.com/-5FH4uihzA74/AAAAAAAAAAI/AAAAAAAAAAA/UDnMBMaMjJQ/s900-c-k-no-mo-rj-c0xffffff/photo.jpg">
            <a:extLst>
              <a:ext uri="{FF2B5EF4-FFF2-40B4-BE49-F238E27FC236}">
                <a16:creationId xmlns:a16="http://schemas.microsoft.com/office/drawing/2014/main" id="{7EF7516E-DB9F-4967-849C-827CAEE56F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61" r="-1" b="35843"/>
          <a:stretch/>
        </p:blipFill>
        <p:spPr bwMode="auto">
          <a:xfrm>
            <a:off x="7172324" y="5121407"/>
            <a:ext cx="5019675" cy="1736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Freeform 3">
            <a:extLst>
              <a:ext uri="{FF2B5EF4-FFF2-40B4-BE49-F238E27FC236}">
                <a16:creationId xmlns:a16="http://schemas.microsoft.com/office/drawing/2014/main" id="{4F73F8C3-1C4E-4FEF-BDCB-C77DF6C9823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 4">
            <a:extLst>
              <a:ext uri="{FF2B5EF4-FFF2-40B4-BE49-F238E27FC236}">
                <a16:creationId xmlns:a16="http://schemas.microsoft.com/office/drawing/2014/main" id="{13D4FE3A-AEE7-42FE-B3CA-9652192CAF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CC0ACF-D6E4-43BA-897B-5C8CE4513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5"/>
            <a:ext cx="4948428" cy="2651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Technik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7385DFB5-C132-49B9-9375-C514749A7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9306" y="3770169"/>
            <a:ext cx="4563794" cy="2284593"/>
          </a:xfrm>
        </p:spPr>
        <p:txBody>
          <a:bodyPr>
            <a:norm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Unity 2017</a:t>
            </a:r>
          </a:p>
          <a:p>
            <a:r>
              <a:rPr lang="de-DE" sz="2400" dirty="0">
                <a:solidFill>
                  <a:schemeClr val="bg1"/>
                </a:solidFill>
              </a:rPr>
              <a:t>3ds Max (Low </a:t>
            </a:r>
            <a:r>
              <a:rPr lang="de-DE" sz="2400" dirty="0" err="1">
                <a:solidFill>
                  <a:schemeClr val="bg1"/>
                </a:solidFill>
              </a:rPr>
              <a:t>Poly</a:t>
            </a:r>
            <a:r>
              <a:rPr lang="de-DE" sz="2400" dirty="0">
                <a:solidFill>
                  <a:schemeClr val="bg1"/>
                </a:solidFill>
              </a:rPr>
              <a:t> Objekte)</a:t>
            </a:r>
          </a:p>
          <a:p>
            <a:r>
              <a:rPr lang="de-DE" sz="2400" dirty="0" err="1">
                <a:solidFill>
                  <a:schemeClr val="bg1"/>
                </a:solidFill>
              </a:rPr>
              <a:t>Github</a:t>
            </a:r>
            <a:endParaRPr lang="de-DE" sz="2400" dirty="0">
              <a:solidFill>
                <a:schemeClr val="bg1"/>
              </a:solidFill>
            </a:endParaRPr>
          </a:p>
          <a:p>
            <a:r>
              <a:rPr lang="de-DE" sz="2400" dirty="0">
                <a:solidFill>
                  <a:schemeClr val="bg1"/>
                </a:solidFill>
              </a:rPr>
              <a:t>WhatsApp</a:t>
            </a:r>
          </a:p>
        </p:txBody>
      </p:sp>
    </p:spTree>
    <p:extLst>
      <p:ext uri="{BB962C8B-B14F-4D97-AF65-F5344CB8AC3E}">
        <p14:creationId xmlns:p14="http://schemas.microsoft.com/office/powerpoint/2010/main" val="400883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Text, Buch, Foto enthält.&#10;&#10;Mit hoher Zuverlässigkeit generierte Beschreibung">
            <a:extLst>
              <a:ext uri="{FF2B5EF4-FFF2-40B4-BE49-F238E27FC236}">
                <a16:creationId xmlns:a16="http://schemas.microsoft.com/office/drawing/2014/main" id="{29A30316-8DA9-412D-A059-57ECEBF523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317" r="1" b="12955"/>
          <a:stretch/>
        </p:blipFill>
        <p:spPr>
          <a:xfrm>
            <a:off x="5669281" y="2285999"/>
            <a:ext cx="6522720" cy="2286000"/>
          </a:xfrm>
          <a:prstGeom prst="rect">
            <a:avLst/>
          </a:prstGeom>
        </p:spPr>
      </p:pic>
      <p:pic>
        <p:nvPicPr>
          <p:cNvPr id="6" name="Grafik 5" descr="Ein Bild, das Text, Buch enthält.&#10;&#10;Mit sehr hoher Zuverlässigkeit generierte Beschreibung">
            <a:extLst>
              <a:ext uri="{FF2B5EF4-FFF2-40B4-BE49-F238E27FC236}">
                <a16:creationId xmlns:a16="http://schemas.microsoft.com/office/drawing/2014/main" id="{65AAA989-5127-4B04-8D8D-C77AA928EF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87" r="-1" b="43796"/>
          <a:stretch/>
        </p:blipFill>
        <p:spPr>
          <a:xfrm>
            <a:off x="4693921" y="-478"/>
            <a:ext cx="7498080" cy="2286478"/>
          </a:xfrm>
          <a:prstGeom prst="rect">
            <a:avLst/>
          </a:prstGeom>
        </p:spPr>
      </p:pic>
      <p:pic>
        <p:nvPicPr>
          <p:cNvPr id="4104" name="Picture 8" descr="http://www.litouch.com/wp-content/uploads/2017/09/animal-farm-libro_640-1.jpg">
            <a:extLst>
              <a:ext uri="{FF2B5EF4-FFF2-40B4-BE49-F238E27FC236}">
                <a16:creationId xmlns:a16="http://schemas.microsoft.com/office/drawing/2014/main" id="{20CF19EC-BF8F-4334-B40A-6A674AB4BC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58" b="39569"/>
          <a:stretch/>
        </p:blipFill>
        <p:spPr bwMode="auto">
          <a:xfrm>
            <a:off x="6838122" y="4571999"/>
            <a:ext cx="5353878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Freeform 3">
            <a:extLst>
              <a:ext uri="{FF2B5EF4-FFF2-40B4-BE49-F238E27FC236}">
                <a16:creationId xmlns:a16="http://schemas.microsoft.com/office/drawing/2014/main" id="{D3B67387-E1AF-4422-A3BE-470F36AAD91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 4">
            <a:extLst>
              <a:ext uri="{FF2B5EF4-FFF2-40B4-BE49-F238E27FC236}">
                <a16:creationId xmlns:a16="http://schemas.microsoft.com/office/drawing/2014/main" id="{BFDB170C-F1C9-479A-B799-7374CFFFF7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B17A8CE-47E2-43DB-981D-75E1AEB2A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853" y="1738199"/>
            <a:ext cx="4948428" cy="2651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Konzept</a:t>
            </a:r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Vorüberlegung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6275BBD5-F5F9-493A-959C-22954C51E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163" y="3522410"/>
            <a:ext cx="4976253" cy="2773887"/>
          </a:xfrm>
        </p:spPr>
        <p:txBody>
          <a:bodyPr>
            <a:no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Design: Low </a:t>
            </a:r>
            <a:r>
              <a:rPr lang="de-DE" sz="2400" dirty="0" err="1">
                <a:solidFill>
                  <a:schemeClr val="bg1"/>
                </a:solidFill>
              </a:rPr>
              <a:t>Poly</a:t>
            </a:r>
            <a:endParaRPr lang="de-DE" sz="2400" dirty="0">
              <a:solidFill>
                <a:schemeClr val="bg1"/>
              </a:solidFill>
            </a:endParaRPr>
          </a:p>
          <a:p>
            <a:r>
              <a:rPr lang="de-DE" sz="2400" dirty="0">
                <a:solidFill>
                  <a:schemeClr val="bg1"/>
                </a:solidFill>
              </a:rPr>
              <a:t>Storytelling: Text (interaktiv), Audio (Erzähler), Visuell (</a:t>
            </a:r>
            <a:r>
              <a:rPr lang="de-DE" sz="2400" dirty="0" err="1">
                <a:solidFill>
                  <a:schemeClr val="bg1"/>
                </a:solidFill>
              </a:rPr>
              <a:t>Triggerpoint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>
                <a:solidFill>
                  <a:schemeClr val="bg1"/>
                </a:solidFill>
                <a:sym typeface="Wingdings" panose="05000000000000000000" pitchFamily="2" charset="2"/>
              </a:rPr>
              <a:t> Szene</a:t>
            </a:r>
            <a:r>
              <a:rPr lang="de-DE" sz="2400" dirty="0">
                <a:solidFill>
                  <a:schemeClr val="bg1"/>
                </a:solidFill>
              </a:rPr>
              <a:t>)</a:t>
            </a:r>
          </a:p>
          <a:p>
            <a:r>
              <a:rPr lang="de-DE" sz="2400" dirty="0">
                <a:solidFill>
                  <a:schemeClr val="bg1"/>
                </a:solidFill>
              </a:rPr>
              <a:t>Farben: Propaganda</a:t>
            </a:r>
          </a:p>
          <a:p>
            <a:r>
              <a:rPr lang="de-DE" sz="2400" dirty="0">
                <a:solidFill>
                  <a:schemeClr val="bg1"/>
                </a:solidFill>
              </a:rPr>
              <a:t>Spielmechanik:  VR-Experience mit interaktiven (Spiel-)Elementen</a:t>
            </a:r>
          </a:p>
        </p:txBody>
      </p:sp>
    </p:spTree>
    <p:extLst>
      <p:ext uri="{BB962C8B-B14F-4D97-AF65-F5344CB8AC3E}">
        <p14:creationId xmlns:p14="http://schemas.microsoft.com/office/powerpoint/2010/main" val="184973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C8205DAB-0B62-44B5-9F5F-8B391B9FEB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8" r="1" b="30460"/>
          <a:stretch/>
        </p:blipFill>
        <p:spPr>
          <a:xfrm>
            <a:off x="5669281" y="2285999"/>
            <a:ext cx="6522720" cy="2286000"/>
          </a:xfrm>
          <a:prstGeom prst="rect">
            <a:avLst/>
          </a:prstGeom>
        </p:spPr>
      </p:pic>
      <p:pic>
        <p:nvPicPr>
          <p:cNvPr id="12" name="Grafik 11" descr="Ein Bild, das Boden, draußen, Gebäude, Gras enthält.&#10;&#10;Mit sehr hoher Zuverlässigkeit generierte Beschreibung">
            <a:extLst>
              <a:ext uri="{FF2B5EF4-FFF2-40B4-BE49-F238E27FC236}">
                <a16:creationId xmlns:a16="http://schemas.microsoft.com/office/drawing/2014/main" id="{012FDD99-837B-4944-B3C9-1E9EB1C1A7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87" r="-1" b="27733"/>
          <a:stretch/>
        </p:blipFill>
        <p:spPr>
          <a:xfrm>
            <a:off x="4693921" y="-478"/>
            <a:ext cx="7498080" cy="228647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3DA4AA3-ADEE-4BDE-B516-AAFB9C5B02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54" r="2" b="18649"/>
          <a:stretch/>
        </p:blipFill>
        <p:spPr>
          <a:xfrm>
            <a:off x="6838122" y="4571999"/>
            <a:ext cx="5353878" cy="2286000"/>
          </a:xfrm>
          <a:prstGeom prst="rect">
            <a:avLst/>
          </a:prstGeom>
        </p:spPr>
      </p:pic>
      <p:sp>
        <p:nvSpPr>
          <p:cNvPr id="53" name="Freeform 3">
            <a:extLst>
              <a:ext uri="{FF2B5EF4-FFF2-40B4-BE49-F238E27FC236}">
                <a16:creationId xmlns:a16="http://schemas.microsoft.com/office/drawing/2014/main" id="{D3B67387-E1AF-4422-A3BE-470F36AAD91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4">
            <a:extLst>
              <a:ext uri="{FF2B5EF4-FFF2-40B4-BE49-F238E27FC236}">
                <a16:creationId xmlns:a16="http://schemas.microsoft.com/office/drawing/2014/main" id="{BFDB170C-F1C9-479A-B799-7374CFFFF7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0BCF18-7E9B-47AE-A688-1565766C0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5"/>
            <a:ext cx="4948428" cy="2651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Modelle</a:t>
            </a:r>
          </a:p>
        </p:txBody>
      </p:sp>
      <p:sp>
        <p:nvSpPr>
          <p:cNvPr id="20" name="Content Placeholder 15">
            <a:extLst>
              <a:ext uri="{FF2B5EF4-FFF2-40B4-BE49-F238E27FC236}">
                <a16:creationId xmlns:a16="http://schemas.microsoft.com/office/drawing/2014/main" id="{DD014077-2536-485B-BCF7-97384FB65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Erzählerrolle, Aktive und inaktive Tiere (Verschiedene Sprechrollen)</a:t>
            </a:r>
          </a:p>
        </p:txBody>
      </p:sp>
    </p:spTree>
    <p:extLst>
      <p:ext uri="{BB962C8B-B14F-4D97-AF65-F5344CB8AC3E}">
        <p14:creationId xmlns:p14="http://schemas.microsoft.com/office/powerpoint/2010/main" val="196004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Elektronik, Monitor, Computer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862A0BDE-7CD0-42F0-A6DD-667883CDAA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92" b="42221"/>
          <a:stretch/>
        </p:blipFill>
        <p:spPr>
          <a:xfrm>
            <a:off x="4829174" y="-478"/>
            <a:ext cx="7362825" cy="1709928"/>
          </a:xfrm>
          <a:prstGeom prst="rect">
            <a:avLst/>
          </a:prstGeom>
        </p:spPr>
      </p:pic>
      <p:pic>
        <p:nvPicPr>
          <p:cNvPr id="5" name="Grafik 4" descr="Ein Bild, das Elektronik, Monitor, Computer, Laptop enthält.&#10;&#10;Mit sehr hoher Zuverlässigkeit generierte Beschreibung">
            <a:extLst>
              <a:ext uri="{FF2B5EF4-FFF2-40B4-BE49-F238E27FC236}">
                <a16:creationId xmlns:a16="http://schemas.microsoft.com/office/drawing/2014/main" id="{BB770FDD-904E-482C-9DF9-02AFD379E8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77" r="2" b="37603"/>
          <a:stretch/>
        </p:blipFill>
        <p:spPr>
          <a:xfrm>
            <a:off x="5581650" y="1709450"/>
            <a:ext cx="6619876" cy="1709930"/>
          </a:xfrm>
          <a:prstGeom prst="rect">
            <a:avLst/>
          </a:prstGeom>
        </p:spPr>
      </p:pic>
      <p:pic>
        <p:nvPicPr>
          <p:cNvPr id="7" name="Grafik 6" descr="Ein Bild, das Elektronik, Computer, Laptop, Monitor enthält.&#10;&#10;Mit sehr hoher Zuverlässigkeit generierte Beschreibung">
            <a:extLst>
              <a:ext uri="{FF2B5EF4-FFF2-40B4-BE49-F238E27FC236}">
                <a16:creationId xmlns:a16="http://schemas.microsoft.com/office/drawing/2014/main" id="{8F6991EE-9BCD-4E3D-A4AC-33F6F8FD9F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8" r="1" b="33542"/>
          <a:stretch/>
        </p:blipFill>
        <p:spPr>
          <a:xfrm>
            <a:off x="6407282" y="3411479"/>
            <a:ext cx="5784718" cy="1709928"/>
          </a:xfrm>
          <a:prstGeom prst="rect">
            <a:avLst/>
          </a:prstGeom>
        </p:spPr>
      </p:pic>
      <p:pic>
        <p:nvPicPr>
          <p:cNvPr id="9" name="Grafik 8" descr="Ein Bild, das Monitor, Computer, Elektronik, Laptop enthält.&#10;&#10;Mit sehr hoher Zuverlässigkeit generierte Beschreibung">
            <a:extLst>
              <a:ext uri="{FF2B5EF4-FFF2-40B4-BE49-F238E27FC236}">
                <a16:creationId xmlns:a16="http://schemas.microsoft.com/office/drawing/2014/main" id="{093A5247-AB0E-47E4-A2E8-D025CE38743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2" r="-1" b="30083"/>
          <a:stretch/>
        </p:blipFill>
        <p:spPr>
          <a:xfrm>
            <a:off x="7172324" y="5121407"/>
            <a:ext cx="5019675" cy="1736594"/>
          </a:xfrm>
          <a:prstGeom prst="rect">
            <a:avLst/>
          </a:prstGeom>
        </p:spPr>
      </p:pic>
      <p:sp>
        <p:nvSpPr>
          <p:cNvPr id="28" name="Freeform 3">
            <a:extLst>
              <a:ext uri="{FF2B5EF4-FFF2-40B4-BE49-F238E27FC236}">
                <a16:creationId xmlns:a16="http://schemas.microsoft.com/office/drawing/2014/main" id="{4F73F8C3-1C4E-4FEF-BDCB-C77DF6C9823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4">
            <a:extLst>
              <a:ext uri="{FF2B5EF4-FFF2-40B4-BE49-F238E27FC236}">
                <a16:creationId xmlns:a16="http://schemas.microsoft.com/office/drawing/2014/main" id="{13D4FE3A-AEE7-42FE-B3CA-9652192CAF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CD1EA35-02C9-4499-AD09-92991BB6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5"/>
            <a:ext cx="4948428" cy="2651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Modelle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C483FD8-8358-44C3-A900-D3CF30DA7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solidFill>
                  <a:schemeClr val="bg1"/>
                </a:solidFill>
              </a:rPr>
              <a:t>Verschiedene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Elemente</a:t>
            </a:r>
            <a:r>
              <a:rPr lang="en-US" sz="2000" dirty="0">
                <a:solidFill>
                  <a:schemeClr val="bg1"/>
                </a:solidFill>
              </a:rPr>
              <a:t> (</a:t>
            </a:r>
            <a:r>
              <a:rPr lang="en-US" sz="2000" dirty="0" err="1">
                <a:solidFill>
                  <a:schemeClr val="bg1"/>
                </a:solidFill>
              </a:rPr>
              <a:t>Bäume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dirty="0" err="1">
                <a:solidFill>
                  <a:schemeClr val="bg1"/>
                </a:solidFill>
              </a:rPr>
              <a:t>Büsche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dirty="0" err="1">
                <a:solidFill>
                  <a:schemeClr val="bg1"/>
                </a:solidFill>
              </a:rPr>
              <a:t>Steine</a:t>
            </a:r>
            <a:r>
              <a:rPr lang="en-US" sz="2000" dirty="0">
                <a:solidFill>
                  <a:schemeClr val="bg1"/>
                </a:solidFill>
              </a:rPr>
              <a:t>)</a:t>
            </a:r>
            <a:endParaRPr lang="en-US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4976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fik 27" descr="Ein Bild, das Gras, draußen, Himmel enthält.&#10;&#10;Mit sehr hoher Zuverlässigkeit generierte Beschreibung">
            <a:extLst>
              <a:ext uri="{FF2B5EF4-FFF2-40B4-BE49-F238E27FC236}">
                <a16:creationId xmlns:a16="http://schemas.microsoft.com/office/drawing/2014/main" id="{CD4C18A6-54B7-40EB-A356-23D62CC7FE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6529"/>
          <a:stretch/>
        </p:blipFill>
        <p:spPr>
          <a:xfrm>
            <a:off x="6838122" y="4251960"/>
            <a:ext cx="5353878" cy="2606039"/>
          </a:xfrm>
          <a:prstGeom prst="rect">
            <a:avLst/>
          </a:prstGeom>
        </p:spPr>
      </p:pic>
      <p:pic>
        <p:nvPicPr>
          <p:cNvPr id="23" name="Grafik 22" descr="Ein Bild, das Boden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C71D4478-662C-433B-A63F-65489F1538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14" r="1" b="1"/>
          <a:stretch/>
        </p:blipFill>
        <p:spPr>
          <a:xfrm>
            <a:off x="4818888" y="-479"/>
            <a:ext cx="7373112" cy="4252439"/>
          </a:xfrm>
          <a:prstGeom prst="rect">
            <a:avLst/>
          </a:prstGeom>
        </p:spPr>
      </p:pic>
      <p:sp>
        <p:nvSpPr>
          <p:cNvPr id="65" name="Freeform 3">
            <a:extLst>
              <a:ext uri="{FF2B5EF4-FFF2-40B4-BE49-F238E27FC236}">
                <a16:creationId xmlns:a16="http://schemas.microsoft.com/office/drawing/2014/main" id="{66BCEC1B-9617-4EF1-9B03-4BD43D100B8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4">
            <a:extLst>
              <a:ext uri="{FF2B5EF4-FFF2-40B4-BE49-F238E27FC236}">
                <a16:creationId xmlns:a16="http://schemas.microsoft.com/office/drawing/2014/main" id="{CCBFD80B-276C-4775-A363-20693A7CF95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807E082-E322-4186-8875-AE3B76236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5"/>
            <a:ext cx="4948428" cy="2651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Modelle</a:t>
            </a:r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0BFC0801-9BA9-411D-94B8-DF910E493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Erstes</a:t>
            </a: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Farmsetting</a:t>
            </a: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als</a:t>
            </a: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Testareal</a:t>
            </a:r>
            <a:endParaRPr lang="en-US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1" name="Grafik 40">
            <a:extLst>
              <a:ext uri="{FF2B5EF4-FFF2-40B4-BE49-F238E27FC236}">
                <a16:creationId xmlns:a16="http://schemas.microsoft.com/office/drawing/2014/main" id="{7F4F3FAB-09AF-4707-B17C-171483913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72" y="4070227"/>
            <a:ext cx="4749547" cy="2362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49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E1FC7B4-E4A7-4452-B413-1A623E3A723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fik 6" descr="Ein Bild, das rot, Getränk enthält.&#10;&#10;Mit hoher Zuverlässigkeit generierte Beschreibung">
            <a:extLst>
              <a:ext uri="{FF2B5EF4-FFF2-40B4-BE49-F238E27FC236}">
                <a16:creationId xmlns:a16="http://schemas.microsoft.com/office/drawing/2014/main" id="{C2E722BD-7983-49CD-9A66-D99C754CE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734" y="2345736"/>
            <a:ext cx="4935970" cy="183864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BA87BFE-EFF1-4E4B-9DF4-71DABC413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de-DE"/>
              <a:t>Coming Soon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F7CBCF-303D-4278-B4BD-083775949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892" y="2191806"/>
            <a:ext cx="4936067" cy="3985155"/>
          </a:xfrm>
        </p:spPr>
        <p:txBody>
          <a:bodyPr>
            <a:normAutofit/>
          </a:bodyPr>
          <a:lstStyle/>
          <a:p>
            <a:r>
              <a:rPr lang="de-DE" sz="2000" dirty="0"/>
              <a:t>Erste Animationen/ </a:t>
            </a:r>
            <a:r>
              <a:rPr lang="de-DE" sz="2000" dirty="0" err="1"/>
              <a:t>Scripte</a:t>
            </a:r>
            <a:endParaRPr lang="de-DE" sz="2000" dirty="0"/>
          </a:p>
          <a:p>
            <a:r>
              <a:rPr lang="de-DE" sz="2000" dirty="0"/>
              <a:t>Drehbuch</a:t>
            </a:r>
          </a:p>
          <a:p>
            <a:r>
              <a:rPr lang="de-DE" sz="2000" dirty="0"/>
              <a:t>Vertonung</a:t>
            </a:r>
          </a:p>
          <a:p>
            <a:r>
              <a:rPr lang="de-DE" sz="2000" dirty="0"/>
              <a:t>Wichtigste Modelle fertigstellen</a:t>
            </a:r>
          </a:p>
          <a:p>
            <a:r>
              <a:rPr lang="de-DE" sz="2000" dirty="0" err="1"/>
              <a:t>Skybox</a:t>
            </a:r>
            <a:endParaRPr lang="de-DE" sz="2000" dirty="0"/>
          </a:p>
          <a:p>
            <a:endParaRPr lang="de-DE" sz="2000" dirty="0"/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525973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</Words>
  <Application>Microsoft Office PowerPoint</Application>
  <PresentationFormat>Breitbild</PresentationFormat>
  <Paragraphs>27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</vt:lpstr>
      <vt:lpstr>Media Transformation</vt:lpstr>
      <vt:lpstr>Animal Farm</vt:lpstr>
      <vt:lpstr>Technik</vt:lpstr>
      <vt:lpstr>Konzept - Vorüberlegung</vt:lpstr>
      <vt:lpstr>Modelle</vt:lpstr>
      <vt:lpstr>Modelle</vt:lpstr>
      <vt:lpstr>Modelle</vt:lpstr>
      <vt:lpstr>Coming Soon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Transformation</dc:title>
  <dc:creator>Vera Malieske</dc:creator>
  <cp:lastModifiedBy>Vera Malieske</cp:lastModifiedBy>
  <cp:revision>18</cp:revision>
  <dcterms:created xsi:type="dcterms:W3CDTF">2017-11-02T17:12:15Z</dcterms:created>
  <dcterms:modified xsi:type="dcterms:W3CDTF">2017-11-06T13:34:51Z</dcterms:modified>
</cp:coreProperties>
</file>

<file path=docProps/thumbnail.jpeg>
</file>